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8335"/>
    <a:srgbClr val="181D0D"/>
    <a:srgbClr val="11150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1" d="100"/>
          <a:sy n="51" d="100"/>
        </p:scale>
        <p:origin x="-3996" y="-10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FB4-1501-403B-9C35-F3BADBEFB66B}" type="datetimeFigureOut">
              <a:rPr lang="fr-FR" smtClean="0"/>
              <a:pPr/>
              <a:t>29/06/2016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FB4-1501-403B-9C35-F3BADBEFB66B}" type="datetimeFigureOut">
              <a:rPr lang="fr-FR" smtClean="0"/>
              <a:pPr/>
              <a:t>29/06/2016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FB4-1501-403B-9C35-F3BADBEFB66B}" type="datetimeFigureOut">
              <a:rPr lang="fr-FR" smtClean="0"/>
              <a:pPr/>
              <a:t>29/06/2016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FB4-1501-403B-9C35-F3BADBEFB66B}" type="datetimeFigureOut">
              <a:rPr lang="fr-FR" smtClean="0"/>
              <a:pPr/>
              <a:t>29/06/2016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FB4-1501-403B-9C35-F3BADBEFB66B}" type="datetimeFigureOut">
              <a:rPr lang="fr-FR" smtClean="0"/>
              <a:pPr/>
              <a:t>29/06/2016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FB4-1501-403B-9C35-F3BADBEFB66B}" type="datetimeFigureOut">
              <a:rPr lang="fr-FR" smtClean="0"/>
              <a:pPr/>
              <a:t>29/06/2016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FB4-1501-403B-9C35-F3BADBEFB66B}" type="datetimeFigureOut">
              <a:rPr lang="fr-FR" smtClean="0"/>
              <a:pPr/>
              <a:t>29/06/2016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FB4-1501-403B-9C35-F3BADBEFB66B}" type="datetimeFigureOut">
              <a:rPr lang="fr-FR" smtClean="0"/>
              <a:pPr/>
              <a:t>29/06/2016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FB4-1501-403B-9C35-F3BADBEFB66B}" type="datetimeFigureOut">
              <a:rPr lang="fr-FR" smtClean="0"/>
              <a:pPr/>
              <a:t>29/06/2016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FB4-1501-403B-9C35-F3BADBEFB66B}" type="datetimeFigureOut">
              <a:rPr lang="fr-FR" smtClean="0"/>
              <a:pPr/>
              <a:t>29/06/2016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3FB4-1501-403B-9C35-F3BADBEFB66B}" type="datetimeFigureOut">
              <a:rPr lang="fr-FR" smtClean="0"/>
              <a:pPr/>
              <a:t>29/06/2016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F3FB4-1501-403B-9C35-F3BADBEFB66B}" type="datetimeFigureOut">
              <a:rPr lang="fr-FR" smtClean="0"/>
              <a:pPr/>
              <a:t>29/06/2016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B8004-1A8A-4E0D-A112-8DFB7F1A17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  <a:alpha val="7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:\Users\pc\Desktop\Mensi Yosra\mensi yosra hjh\49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285984"/>
            <a:ext cx="6858000" cy="44291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6" name="Picture 2" descr="C:\Users\pc\Desktop\Mensi Yosra\mensi yosra hjh\5_16.jpg"/>
          <p:cNvPicPr>
            <a:picLocks noChangeAspect="1" noChangeArrowheads="1"/>
          </p:cNvPicPr>
          <p:nvPr/>
        </p:nvPicPr>
        <p:blipFill>
          <a:blip r:embed="rId3">
            <a:lum/>
          </a:blip>
          <a:srcRect/>
          <a:stretch>
            <a:fillRect/>
          </a:stretch>
        </p:blipFill>
        <p:spPr bwMode="auto">
          <a:xfrm>
            <a:off x="0" y="0"/>
            <a:ext cx="6858000" cy="2285984"/>
          </a:xfrm>
          <a:prstGeom prst="rect">
            <a:avLst/>
          </a:prstGeom>
          <a:noFill/>
        </p:spPr>
      </p:pic>
      <p:pic>
        <p:nvPicPr>
          <p:cNvPr id="6" name="Picture 12" descr="NSIGLEF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7826" y="714348"/>
            <a:ext cx="557211" cy="79601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7" name="Rectangle 6"/>
          <p:cNvSpPr/>
          <p:nvPr/>
        </p:nvSpPr>
        <p:spPr>
          <a:xfrm>
            <a:off x="4286256" y="71406"/>
            <a:ext cx="2643214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TN" b="1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وزارة الداخلية</a:t>
            </a:r>
          </a:p>
          <a:p>
            <a:pPr algn="ctr" rtl="1"/>
            <a:r>
              <a:rPr lang="ar-TN" b="1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الديوان الوطني للحماية المدنية</a:t>
            </a:r>
            <a:endParaRPr lang="fr-FR" b="1" spc="50" dirty="0">
              <a:ln w="11430"/>
              <a:solidFill>
                <a:schemeClr val="accent3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1406" y="68017"/>
            <a:ext cx="2643214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TN" b="1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وزارة الفلاحة</a:t>
            </a:r>
          </a:p>
          <a:p>
            <a:pPr algn="ctr" rtl="1"/>
            <a:r>
              <a:rPr lang="ar-TN" b="1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وكالة الإرشاد والتكوين </a:t>
            </a:r>
            <a:r>
              <a:rPr lang="ar-TN" b="1" spc="50" dirty="0" err="1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الفلاحي</a:t>
            </a:r>
            <a:endParaRPr lang="fr-FR" b="1" spc="50" dirty="0">
              <a:ln w="11430"/>
              <a:solidFill>
                <a:schemeClr val="accent3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3420" y="2300101"/>
            <a:ext cx="550022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TN" sz="7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181D0D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تأمين موسم الحصاد</a:t>
            </a:r>
            <a:endParaRPr lang="fr-FR" sz="72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181D0D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5" name="Picture 2" descr="C:\Users\pc\Desktop\Mensi Yosra\mensi yosra hjh\WO-AO327A_SYRWH_P_20130625225000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15140"/>
            <a:ext cx="6858000" cy="2428860"/>
          </a:xfrm>
          <a:prstGeom prst="rect">
            <a:avLst/>
          </a:prstGeom>
          <a:noFill/>
        </p:spPr>
      </p:pic>
      <p:pic>
        <p:nvPicPr>
          <p:cNvPr id="4" name="Picture 6" descr="C:\Users\pc\Desktop\Mensi Yosra\mensi yosra hjh\agricul11-300x168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15206">
            <a:off x="3617056" y="4987325"/>
            <a:ext cx="3086859" cy="2296056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pic>
        <p:nvPicPr>
          <p:cNvPr id="1031" name="Picture 7" descr="C:\Users\pc\Desktop\Mensi Yosra\mensi yosra hjh\mawssim-hassad-2013-el-aioun-3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4290" y="4786314"/>
            <a:ext cx="2857520" cy="2428892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13" name="ZoneTexte 12"/>
          <p:cNvSpPr txBox="1"/>
          <p:nvPr/>
        </p:nvSpPr>
        <p:spPr>
          <a:xfrm>
            <a:off x="500042" y="8429652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fr-FR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… </a:t>
            </a:r>
            <a:r>
              <a:rPr lang="ar-TN" sz="2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واعلم الحماية المدنية عند الخطر </a:t>
            </a:r>
          </a:p>
        </p:txBody>
      </p:sp>
      <p:pic>
        <p:nvPicPr>
          <p:cNvPr id="1030" name="Picture 6" descr="C:\Users\pc\Desktop\Mensi Yosra\YOSRA\425397_364600946894864_808337513_n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2982" y="8409442"/>
            <a:ext cx="468498" cy="601239"/>
          </a:xfrm>
          <a:prstGeom prst="rect">
            <a:avLst/>
          </a:prstGeom>
          <a:noFill/>
        </p:spPr>
      </p:pic>
      <p:sp>
        <p:nvSpPr>
          <p:cNvPr id="19" name="ZoneTexte 18"/>
          <p:cNvSpPr txBox="1"/>
          <p:nvPr/>
        </p:nvSpPr>
        <p:spPr>
          <a:xfrm>
            <a:off x="3406414" y="7358082"/>
            <a:ext cx="34515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TN" sz="2000" b="1" dirty="0" smtClean="0">
                <a:solidFill>
                  <a:schemeClr val="tx2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حراثة جوانب المزارعة وجوانب أكوام التبن</a:t>
            </a:r>
            <a:endParaRPr lang="fr-FR" sz="2000" b="1" dirty="0">
              <a:solidFill>
                <a:schemeClr val="tx2">
                  <a:lumMod val="50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571744" y="4814832"/>
            <a:ext cx="42862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TN" sz="2000" b="1" dirty="0" smtClean="0">
                <a:solidFill>
                  <a:schemeClr val="tx2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تجهيز آلات الحصاد والجرارات بقوارير إطفاء </a:t>
            </a:r>
            <a:endParaRPr lang="fr-FR" sz="2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500042" y="6429388"/>
            <a:ext cx="2159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TN" sz="2000" b="1" dirty="0" smtClean="0">
                <a:solidFill>
                  <a:schemeClr val="tx2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عدم إشعال النار والتدخين</a:t>
            </a:r>
            <a:endParaRPr lang="fr-FR" sz="2000" b="1" dirty="0">
              <a:solidFill>
                <a:schemeClr val="tx2">
                  <a:lumMod val="50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9" name="Picture 7" descr="C:\Users\pc\Desktop\Mensi Yosra\120px-DIN_4844-2_Feuer_etc_verboten_D-P002.svg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571744" y="6429388"/>
            <a:ext cx="357190" cy="3571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37</Words>
  <Application>Microsoft Office PowerPoint</Application>
  <PresentationFormat>Affichage à l'écran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34</cp:revision>
  <dcterms:created xsi:type="dcterms:W3CDTF">2016-06-08T09:22:28Z</dcterms:created>
  <dcterms:modified xsi:type="dcterms:W3CDTF">2016-06-29T08:17:02Z</dcterms:modified>
</cp:coreProperties>
</file>